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93E61-0BE4-4DF7-9B58-A6B624D564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866A8-7B2A-45F4-902A-8E14A00CA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665C0-8FC0-4440-A814-F819906199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2024-04-27T03:37:54Z</dcterms:modified>
</cp:coreProperties>
</file>