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77973C-A2A9-422F-920F-EA44A4EC1A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CAC737-9C1F-4546-A873-5AE05D1EF5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Same as Fig. 13, but at redshift z= 6 (xm= 0.9999).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06A967-2756-46E1-B0FE-1CEB83EFA5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387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391, Issue 1, November 2008, Pages 63–83,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https://doi.org/10.1111/j.1365-2966.2008.13879.x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15 </a:t>
            </a:r>
            <a:r>
              <a:rPr lang="en-US" altLang="en-US" b="0"/>
              <a:t>Same as Fig. 13, but at redshift z= 6 (x</a:t>
            </a:r>
            <a:r>
              <a:rPr lang="en-US" altLang="en-US" b="0" baseline="-25000"/>
              <a:t>m</a:t>
            </a:r>
            <a:r>
              <a:rPr lang="en-US" altLang="en-US" b="0"/>
              <a:t>= 0.9999).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15 Same as Fig. 13, but at redshift z= 6 (xm= 0.9999).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2024-04-26T04:20:28Z</dcterms:modified>
</cp:coreProperties>
</file>