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52AC8A8-ECFC-4654-8514-07D843D8B4B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7C7E697-99B0-4516-B01C-DDBE3971A9F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ESA for emotional items. Areas that show greater ESA for emotional (Emo) than neutral (Neut) items include (a) bilateral amygdalae and (b) left inferior frontal gyrus (IFG). Bar graphs represent functional ESA estimates, that is, group-averaged contrasts between hits at each delay (short and long) and short-delay misses. Error bars indicate standard error of the mean. See Table 1 for coordinates.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17FD7C2-92D6-4536-B5D2-71407126CFC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26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11, November 2008, Pages 2494–2504, </a:t>
            </a:r>
            <a:r>
              <a:rPr lang="en-US" altLang="en-US" sz="1000">
                <a:solidFill>
                  <a:srgbClr val="333333"/>
                </a:solidFill>
                <a:hlinkClick r:id="rId3"/>
              </a:rPr>
              <a:t>https://doi.org/10.1093/cercor/bhm262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ESA for emotional items. Areas that show greater ESA for emotional (Emo) than neutral (Neut) items include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ESA for emotional items. Areas that show greater ESA for emotional (Emo) than neutral (Neut) items include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2024-09-18T21:20:52Z</dcterms:modified>
</cp:coreProperties>
</file>