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E64F9E-4D70-4E49-B20E-8A56E24188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A0DC5A-0F3D-4DE8-B4B7-BC7CB73D79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Risk stratification by exercise ECG and stress echocardiography.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2005,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D9A479-9641-4E5B-8B14-9F68E84702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uje.2005.05.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7, Issue 2, March 2006, Pages 155–164,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https://doi.org/10.1016/j.euje.2005.05.002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Risk stratification by exercise ECG and stress echocardiography.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Risk stratification by exercise ECG and stress echocardiography.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2024-04-27T04:28:51Z</dcterms:modified>
</cp:coreProperties>
</file>