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02B95-92E9-4B8B-BEDA-1BB6AB840A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C30D4-8CDB-42C1-ABE4-398A1BDFC6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the subjects enrolled in the study. AE, adverse events. *Diagnosis of H. pylori infection was based on serology in patient no. 48. **Patients without an observed outcome were considered as treatment failures.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7D9E9-5590-443C-A7C4-5A3DA21548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v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70, Issue 8, August 2015, Pages 2376–2381,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https://doi.org/10.1093/jac/dkv089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Flow diagram of the subjects enrolled in the study. AE, adverse events. *Diagnosis of H. pylori infection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416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Flow diagram of the subjects enrolled in the study. AE, adverse events. *Diagnosis of H. pylori infection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2024-04-26T01:08:24Z</dcterms:modified>
</cp:coreProperties>
</file>