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1FDCF-5F14-4ACB-90EC-26739F9944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1A56B-25F4-4244-8BE9-706A88A2E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preference level of the healthy- and hazardous-description groups in Experiment 1 (continuous presentation). Participants in the hazardous-description group regarded the odor as more unpleasant than did those in the healthy-description group. **P &lt; 0.01. Vertical bars represent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C99B7-639F-434C-83AA-8D443306E3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m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2008, Pages 163–171,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https://doi.org/10.1093/chemse/bjm075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preference level of the healthy- and hazardous-description groups in Experiment 1 (continuous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preference level of the healthy- and hazardous-description groups in Experiment 1 (continuous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2024-04-26T19:08:38Z</dcterms:modified>
</cp:coreProperties>
</file>