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BFE1EE-E085-4352-A533-E8ECADF487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BDCC98-1105-4DCB-AE3D-F867E77E05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Optical layout of SAURON. The main optical elements are displayed from the telescope focal plane (left) to the detector plane (right). The image of a galaxy is shown successively at the telescope focal plane, at the entrance plane of the lens array, at the exit plane of the lens array and at the detector plane. A zoom-in of a small area of the galaxy is shown for each plane. The insert shows the detailed light path within a microlens.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917A6D-82F1-42D7-953B-4D2CA1D74D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1.0461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326, Issue 1, September 2001, Pages 23–35,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https://doi.org/10.1046/j.1365-8711.2001.04612.x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Optical layout of SAURON. The main optical elements are displayed from the telescope focal plane (left)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Optical layout of SAURON. The main optical elements are displayed from the telescope focal plane (left)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2024-04-27T02:56:31Z</dcterms:modified>
</cp:coreProperties>
</file>