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28574-2B1E-4D22-A9F2-4881AA5E7F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86DB7-5843-41BF-A9A6-FC2FCD1DB5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effects of recency on activation during words trials, as depicted in surface renderings and graphs of peak percent signal change. (A) The contrast of negative–recent to negative–non-recent trials (P &lt; 0.005). (B) Common effects of positive and negative recency (cojoint probability, P &lt; 0.001). (C) Voxel-based recency × probe interaction (P &lt; 0.005). (D) Overlap of regions showing greater activation during negative–recent versus negative–non-recent trials with regions associated with episodic contextual recollection. Episodic recollection effects were defined as demonstrating greater activation during both perceptual recollection and conceptual recollection compared with a novelty detection task (Dobbins and Wagner, 2005).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A86FAB-77CD-45D7-930D-D42943E24A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2003–2012,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effects of recency on activation during words trials, as depicted in surface renderings and graphs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effects of recency on activation during words trials, as depicted in surface renderings and graphs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2024-04-26T12:49:48Z</dcterms:modified>
</cp:coreProperties>
</file>