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6DCE1-20D7-4266-976E-AF1C4F45F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81436-9EFE-4033-9908-37502217F0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 showing the relationship between treatment adherence and viral load &lt;1000 copies/mL for the 236 patients who had 15–27 months of HAART exposure at the end of the observation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11752-8AA3-45EC-884F-959B559709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Receiver operating characteristic curve showing the relationship between treatment adherence and viral load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Receiver operating characteristic curve showing the relationship between treatment adherence and viral load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2024-04-26T01:22:55Z</dcterms:modified>
</cp:coreProperties>
</file>