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72368C-4972-4775-AF58-06A5F498D8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24FC2E-9938-4599-8156-A022E103E3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List of excluded studies. NHL, non-Hodgkin lymphoma.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2008.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E025C4-D8FD-4470-889C-4F933D109E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 ratio of non-Hodgkin lymphoma associated with diabetes. CI, confidence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2008.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E025C4-D8FD-4470-889C-4F933D109E3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Begg's funnel plot with pseudo 95% confidence limits for assessment of publication bias. RR, rate ratio.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2008.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E025C4-D8FD-4470-889C-4F933D109E3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n1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e/kwn1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je/kwn1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168, Issue 5, 1 September 2008, Pages 471–480,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List of excluded studies. NHL, non-Hodgkin lymphoma.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96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168, Issue 5, 1 September 2008, Pages 471–480,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Rate ratio of non-Hodgkin lymphoma associated with diabetes. CI, confidence interval.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179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168, Issue 5, 1 September 2008, Pages 471–480,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Begg's funnel plot with pseudo 95% confidence limits for assessment of publication bias. RR, rate ratio.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7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List of excluded studies. NHL, non-Hodgkin lymphoma.
</vt:lpstr>
      <vt:lpstr>FIGURE 2. Rate ratio of non-Hodgkin lymphoma associated with diabetes. CI, confidence interval.
</vt:lpstr>
      <vt:lpstr>FIGURE 3. Begg's funnel plot with pseudo 95% confidence limits for assessment of publication bias. RR, rate ratio.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2024-05-01T21:33:02Z</dcterms:modified>
</cp:coreProperties>
</file>