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CEDE7-83E2-437E-BCA8-791133505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948BC-B856-46C7-BBA6-5B748B7565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as a function of temperature between the final adopted values and those obtained in each ζ=J, H, KS band when the convergence is done averaging the three IR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AFBC4-8529-4BDF-959E-3A74FD1E9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Differences as a function of temperature between the final adopted values and those obtained in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Differences as a function of temperature between the final adopted values and those obtained in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2024-04-26T19:52:41Z</dcterms:modified>
</cp:coreProperties>
</file>