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16275-AE81-47B4-B23F-24F1FA0D0D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AA098-6208-445C-B275-FC0504595C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per-act relative risk (RR) for a person without human immunodeficiency virus (HIV) infection acquiring HIV infection, based on sex act and condom 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B7CA7-837B-4E67-B13A-CBB553D4B0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8 </a:t>
            </a:r>
            <a:r>
              <a:rPr lang="en-US" altLang="en-US" b="0"/>
              <a:t>Estimated per-act relative risk (RR) for a person without human immunodeficiency virus (HIV) infection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8 Estimated per-act relative risk (RR) for a person without human immunodeficiency virus (HIV) infection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2024-05-01T21:57:28Z</dcterms:modified>
</cp:coreProperties>
</file>