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16B45-B1C6-49DA-B699-E382CD3F07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8C581-DA2C-4C46-81D2-0F08DBC2EF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simple diagram of a theoretical CpG Island and flanking regions. These regions of interest were proposed to aggregate variants together over and analyse their combined effect on measures of methylation at CpG probes.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A8C5B-D7BE-4A28-968B-0CEC43BB57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Quantile-Quantile plots for results of the cis-mQTL analysis after aggregating variants according to 1) CpG islands 2) CpG islands &amp; shores 3) CpG islands, shores and shelves.
Analysis of variants within CpG islands &amp; shores (MAF ≤ 5%)
CpG Island &amp; ShoresNearest GeneProbenVarsP-valuechr21:45,728,220–45,732,444PFKLcg2106949466.24x10−24chr8:144,715,866–144,720,798ZNF623cg1631616234.02x10−23chr11:66,492,937–66,498,387SPTBN2cg2485165162.68x10−21chr2:75,785,717–75,790,312EVA1Acg2617578986.73x10−21chr12:120,753,346–120,757,672PLA2G1Bcg0637936151.21x10−20chr7:100,873,555–100,878,212CLDN15cg0129999771.26x10−20chr3:53,076,956–53,083,101RFT1cg04865290102.03x10−20chr2:196,519,555–196,524,950SLC39A10cg1965519582.23x10−20chr1:1,287,707–1,293,126MXRA8cg1713207931.11x10−19chr11:64,407,877–64,413,253NRXN2cg1939570641.43x10−19Top 10 results for analysis between low frequency variants collapsed within CpG Island &amp; flanking Shore regions (where there is no previously reported single variant mQTL effect) and nearby methylation probe (+/- 1Mb of region analysed). nVars = number of variants analysed. Probe = 450k probe ID. P-value = P-value according to SKAT.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A8C5B-D7BE-4A28-968B-0CEC43BB57F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w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19, 1 October 2016, Pages 4339–4349,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simple diagram of a theoretical CpG Island and flanking regions. These regions of interest were proposed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51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19, 1 October 2016, Pages 4339–4349,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Quantile-Quantile plots for results of the cis-mQTL analysis after aggregating variants according to 1) CpG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18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A simple diagram of a theoretical CpG Island and flanking regions. These regions of interest were proposed to ...</vt:lpstr>
      <vt:lpstr>Figure 2. Quantile-Quantile plots for results of the cis-mQTL analysis after aggregating variants according to 1) CpG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2024-04-26T11:41:44Z</dcterms:modified>
</cp:coreProperties>
</file>