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97382-ACA0-4011-8D3E-3F64C67752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A9B3D-C1A4-4B2B-93DE-FE6CC15925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Real-time display of measured results from Hsinchu to Hualien.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3DE10-BC2A-4E8B-A4F4-8BB6540928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display of GPS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3DE10-BC2A-4E8B-A4F4-8BB65409284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 components of the NaI(Tl) signals measured from Hsinchu to Hualien and from Hualien to Hsinchu.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43DE10-BC2A-4E8B-A4F4-8BB65409284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q3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pd/ncq3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pd/ncq3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144, Issue 1-4, March 2011, Pages 663–667,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Real-time display of measured results from Hsinchu to Hualien.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91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144, Issue 1-4, March 2011, Pages 663–667,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display of GPS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73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144, Issue 1-4, March 2011, Pages 663–667,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Four components of the NaI(Tl) signals measured from Hsinchu to Hualien and from Hualien to Hsinchu.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233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Real-time display of measured results from Hsinchu to Hualien.
</vt:lpstr>
      <vt:lpstr>Figure 2. The display of GPS data.
</vt:lpstr>
      <vt:lpstr>Figure 3. Four components of the NaI(Tl) signals measured from Hsinchu to Hualien and from Hualien to Hsinchu.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2024-04-27T03:25:12Z</dcterms:modified>
</cp:coreProperties>
</file>