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23D591-D196-4D83-8ADC-9397F1F44E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9F00A-DA8F-48B3-9A32-279F4381F8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861AFF-A223-4A15-AB85-628332919B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2024-04-27T00:24:48Z</dcterms:modified>
</cp:coreProperties>
</file>