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638E3C-FDAE-4CC8-890E-E5895D062E1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27EA7-C2CC-4F2F-863A-181338EB60D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Nissl-stained cells (A) and TH+ cells (B) in the SNc (ventral sector) in the C series of experiments. The columns within the grey background shading involve cases that had an electrode implant within the STN (cSTN-DBS); those with a striped background had electrode implants outside of the STN (cSham). All cases were MPTP-treated.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DFFD9D-2CCA-4CA4-B6E8-6A58B40826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8, August 2007, Pages 2129–2145,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8 </a:t>
            </a:r>
            <a:r>
              <a:rPr lang="en-US" altLang="en-US" b="0"/>
              <a:t>Number of Nissl-stained cells (A) and TH</a:t>
            </a:r>
            <a:r>
              <a:rPr lang="en-US" altLang="en-US" b="0" baseline="30000"/>
              <a:t>+</a:t>
            </a:r>
            <a:r>
              <a:rPr lang="en-US" altLang="en-US" b="0"/>
              <a:t> cells (B) in the SNc (ventral sector) in the C series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8 Number of Nissl-stained cells (A) and TH+ cells (B) in the SNc (ventral sector) in the C series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2024-04-26T19:30:26Z</dcterms:modified>
</cp:coreProperties>
</file>