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0E10F-039E-42C7-A566-9D8747A077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6EC22D-1657-422C-ABA8-14AFD4223D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0640FF-9999-4DA0-9BD2-E9CF9B55AC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2024-04-26T02:22:53Z</dcterms:modified>
</cp:coreProperties>
</file>