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611AF-B76D-4916-9C31-5C7EE4E507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AEF0A-B1D5-4E1F-8CE8-DAAC8063D8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TM-score of the 3D models with respect to NEFF. The models are generated by our method and HHpred on Prosup and SALIGN.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1F2E1-D8CC-4D7B-BCF5-5D51256961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12, June 2010, Pages i294–i300,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average TM-score of the 3D models with respect to NEFF. The models are generated by our method and HHpred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01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average TM-score of the 3D models with respect to NEFF. The models are generated by our method and HHpred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2024-04-27T00:48:10Z</dcterms:modified>
</cp:coreProperties>
</file>