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9C6C99-1CD8-405C-9CAA-9A7ED3A9F0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6B47DA-69E8-48E6-90AB-6D98D72643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8D7C5B-F78E-4355-BD4E-2D13E2F70E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2024-04-27T01:38:28Z</dcterms:modified>
</cp:coreProperties>
</file>