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3391899-D960-4947-83ED-FDB0D2F9FE4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6A061D6-32BB-43EF-9223-37E14564960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133E5CE-26CE-4E73-8601-25BD592AF28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2024-04-26T09:00:51Z</dcterms:modified>
</cp:coreProperties>
</file>