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 id="346" r:id="rId31"/>
    <p:sldId id="349" r:id="rId32"/>
    <p:sldId id="352" r:id="rId33"/>
    <p:sldId id="355" r:id="rId34"/>
    <p:sldId id="358" r:id="rId35"/>
  </p:sldIdLst>
  <p:sldSz cx="9144000" cy="6858000" type="screen4x3"/>
  <p:notesSz cx="6858000" cy="9144000"/>
  <p:custDataLst>
    <p:tags r:id="rId3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1.xml" /><Relationship Id="rId40"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C2BE3D-B585-455C-B63A-CF4BD9868CA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92AF2-8240-4E02-98FB-D62F12D96CB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The system response, determined from the filter transmission curves and the CCD response, for the full set of ODTS filters (U BV Ri′Z).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SEXTRACTOR star–galaxy classifier (stellarity index), where 1 represents a star and 0 a galaxy, against magnitude for that of the Andromeda pointings.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An example of the reduced data (an R-band image in Andromeda) and the corresponding image mask created manually to ensure complete removal of all image defects. The black circles in the lower figure represent the extracted sources from the above image, and the red shapes represent the masking out of the bright stars, diffraction spikes and spurious detections appearing at the edge of the chip.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Areas of the fully reduced, masked data for each band to date in the ODTS fields.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8 </a:t>
            </a:r>
            <a:r>
              <a:rPr lang="en-US" altLang="en-US">
                <a:latin typeface="Arial" pitchFamily="34" charset="0"/>
                <a:ea typeface="Arial" pitchFamily="34" charset="0"/>
              </a:rPr>
              <a:t>Scatter diagram of the astrometric differences in arcsec between the matched ODT and USNO objects for an example field. The rms differences are small. The pixel size is 0.33 arcsec.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9 </a:t>
            </a:r>
            <a:r>
              <a:rPr lang="en-US" altLang="en-US">
                <a:latin typeface="Arial" pitchFamily="34" charset="0"/>
                <a:ea typeface="Arial" pitchFamily="34" charset="0"/>
              </a:rPr>
              <a:t>Histogram of the rms astrometric residuals between the ODTS and USNO data found for each individual CCD frame after the final iteration of the astrometric matching procedure for the V-band Andromeda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10 </a:t>
            </a:r>
            <a:r>
              <a:rPr lang="en-US" altLang="en-US">
                <a:latin typeface="Arial" pitchFamily="34" charset="0"/>
                <a:ea typeface="Arial" pitchFamily="34" charset="0"/>
              </a:rPr>
              <a:t>Scatter diagram of the astrometric differences in arcsec between the matched objects in all the overlap regions of the reduced V-band Andromeda data. Objects with V &lt; 24.5 have been used so as to avoid using data from overlapping frames which reach different depths.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11 </a:t>
            </a:r>
            <a:r>
              <a:rPr lang="en-US" altLang="en-US">
                <a:latin typeface="Arial" pitchFamily="34" charset="0"/>
                <a:ea typeface="Arial" pitchFamily="34" charset="0"/>
              </a:rPr>
              <a:t>The V-band magnitude (photometric) difference between objects in the overlap region of two adjacent frames plotted against the mean magnitude, where each point represents a matched pair of objects. The three lines represent the value of the mean determined after the first (solid line), second (short broken line) and third (long broken line) iterations of linear fitting to the data, where points deviating from the mean by &gt;1.5σ are rejected after each fit (crossed out objects). The magnitude dependence of the photometric errors determined during source extraction is obvious.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12 </a:t>
            </a:r>
            <a:r>
              <a:rPr lang="en-US" altLang="en-US">
                <a:latin typeface="Arial" pitchFamily="34" charset="0"/>
                <a:ea typeface="Arial" pitchFamily="34" charset="0"/>
              </a:rPr>
              <a:t>The best-fitting polynomials (black lines) used in the photometric calibration of the ODTS data. Filled red circles represent the colours of Pickles (1998) stellar data in the ODTS filter system, as seen in six different colour–colour planes.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13 </a:t>
            </a:r>
            <a:r>
              <a:rPr lang="en-US" altLang="en-US">
                <a:latin typeface="Arial" pitchFamily="34" charset="0"/>
                <a:ea typeface="Arial" pitchFamily="34" charset="0"/>
              </a:rPr>
              <a:t>Stellar colours with uncorrected photometric zero-points for an example frame. The open blue circles represent the colours of Pickles (1998) stellar data in the ODTS filter system and the red crosses show the ODTS stellar data. Large initial offsets were expected due to the differing observing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14 </a:t>
            </a:r>
            <a:r>
              <a:rPr lang="en-US" altLang="en-US">
                <a:latin typeface="Arial" pitchFamily="34" charset="0"/>
                <a:ea typeface="Arial" pitchFamily="34" charset="0"/>
              </a:rPr>
              <a:t>Stellar colours with corrected photometric zero-points for an example frame. The open blue circles represent the colours of Pickles (1998) stellar data in the ODTS filter system and the red crosses show the ODTS stellar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Field centres for the ODT survey in equatorial and Galactic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15 </a:t>
            </a:r>
            <a:r>
              <a:rPr lang="en-US" altLang="en-US">
                <a:latin typeface="Arial" pitchFamily="34" charset="0"/>
                <a:ea typeface="Arial" pitchFamily="34" charset="0"/>
              </a:rPr>
              <a:t>V-band magnitude difference between common objects in overlap regions against the mean magnitude for the reduced Andromeda data after photometric calibration. 2σ error curves have been plotted and objects with V &lt; 24.5 have been used so as to avoid using data from overlapping frames which reach different depths.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Flags used in the matched catalogues determining the reliability of objects or reasons for not matching. The catalogue stores one flag for each filter for every catalogue object.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16 </a:t>
            </a:r>
            <a:r>
              <a:rPr lang="en-US" altLang="en-US">
                <a:latin typeface="Arial" pitchFamily="34" charset="0"/>
                <a:ea typeface="Arial" pitchFamily="34" charset="0"/>
              </a:rPr>
              <a:t>Determined photometric redshifts versus the error in the redshift for a subsection of the matched data from the Andromeda field. All galaxies have R &lt; 23 to avoid including fainter galaxies with large photometric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17 </a:t>
            </a:r>
            <a:r>
              <a:rPr lang="en-US" altLang="en-US">
                <a:latin typeface="Arial" pitchFamily="34" charset="0"/>
                <a:ea typeface="Arial" pitchFamily="34" charset="0"/>
              </a:rPr>
              <a:t>U-band galaxy number counts from the ODTS compared with a complication of results taken from various sources. All counts have been converted to the standard photoelectric system. Conversion of the ODTS U data to the standard U filter (using equation 8) requires matches in U and B, and consequently the completeness of the U data will be dependent of the shallowest depths reached by the matched ODTS U- and B-band data. Here, U is found to be complete to a depth of 24.4. Table 7 presents the data in numerical 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U-band number counts for the ODTS, graphed in Fig. 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18 </a:t>
            </a:r>
            <a:r>
              <a:rPr lang="en-US" altLang="en-US">
                <a:latin typeface="Arial" pitchFamily="34" charset="0"/>
                <a:ea typeface="Arial" pitchFamily="34" charset="0"/>
              </a:rPr>
              <a:t>B-band galaxy number counts from the ODTS compared with a complication of results taken from various sources. All counts have been converted to the standard photoelectric system. Conversion of the ODTS B data to the standard B filter (using equation 9) requires matches in B and V, and consequently the completeness of the B data will be dependent of the shallowest depths reached by the matched ODTS B- and V-band data. Here, B is found to be complete to a depth of 25.1. Table 8 presents the data in numerical 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8 </a:t>
            </a:r>
            <a:r>
              <a:rPr lang="en-US" altLang="en-US">
                <a:latin typeface="Arial" pitchFamily="34" charset="0"/>
                <a:ea typeface="Arial" pitchFamily="34" charset="0"/>
              </a:rPr>
              <a:t>B-band number counts for the ODTS, graphed in Fig. 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19 </a:t>
            </a:r>
            <a:r>
              <a:rPr lang="en-US" altLang="en-US">
                <a:latin typeface="Arial" pitchFamily="34" charset="0"/>
                <a:ea typeface="Arial" pitchFamily="34" charset="0"/>
              </a:rPr>
              <a:t>V-band galaxy number counts from the ODTS compared with a complication of results taken from various sources. All counts have been converted to the standard photoelectric system. As the Harris V filter used in the ODTS is approximately the same as the standard V filter, no conversion of the ODTS data was required. Consequently, the completeness of the V data will only be dependent on the shallowest depths reached by the ODTS V data. Here, V is found to be complete to a depth of 24.8. Table 9 presents the data in numerical 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9 </a:t>
            </a:r>
            <a:r>
              <a:rPr lang="en-US" altLang="en-US">
                <a:latin typeface="Arial" pitchFamily="34" charset="0"/>
                <a:ea typeface="Arial" pitchFamily="34" charset="0"/>
              </a:rPr>
              <a:t>V-band number counts for the ODTS, graphed in Fig. 19.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20 </a:t>
            </a:r>
            <a:r>
              <a:rPr lang="en-US" altLang="en-US">
                <a:latin typeface="Arial" pitchFamily="34" charset="0"/>
                <a:ea typeface="Arial" pitchFamily="34" charset="0"/>
              </a:rPr>
              <a:t>R-band galaxy number counts from the ODTS compared with a complication of results taken from various sources. All counts have been converted to the standard photoelectric system. As the Harris R filter used in the ODTS is approximately the same as the standard R filter, no conversion of the ODTS data was required. Consequently, the completeness of the R data will only be dependent on the shallowest depths reached by the ODTS R data. Here, R is found to be complete to a depth of 24.3. Table 10 presents the data in numerical 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The exposure times and expected detection limits (5σ aperture Vega and AB magnitudes) for the various passbands used for the ODTS. With the exception of the U and Z images, each pointing is segregated into three separate exposures with 5-arcsec offsets of the telescope.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10 </a:t>
            </a:r>
            <a:r>
              <a:rPr lang="en-US" altLang="en-US">
                <a:latin typeface="Arial" pitchFamily="34" charset="0"/>
                <a:ea typeface="Arial" pitchFamily="34" charset="0"/>
              </a:rPr>
              <a:t>R-band number counts for the ODTS, graphed in Fig.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21 </a:t>
            </a:r>
            <a:r>
              <a:rPr lang="en-US" altLang="en-US">
                <a:latin typeface="Arial" pitchFamily="34" charset="0"/>
                <a:ea typeface="Arial" pitchFamily="34" charset="0"/>
              </a:rPr>
              <a:t>I-band galaxy number counts from the ODTS compared with a complication of results taken from various sources. All counts have been converted to the standard photoelectric system. Conversion of the ODTS i′ data to the standard I filter (using equation 10) requires matches in R and i′, and consequently the completeness of the I data will be dependent of the shallowest depths reached by the matched ODTS R- and i′-band data. Here, I is found to be complete to a depth of 22.8. Table 11 presents the data in numerical 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11 </a:t>
            </a:r>
            <a:r>
              <a:rPr lang="en-US" altLang="en-US">
                <a:latin typeface="Arial" pitchFamily="34" charset="0"/>
                <a:ea typeface="Arial" pitchFamily="34" charset="0"/>
              </a:rPr>
              <a:t>I-band number counts for the ODTS, graphed in Fig. 21.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32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Median seeing and median depths reached (Vega magnitudes) for the reduced field data, where the depth of each frame has been determined from the turn over in number counts.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A grey-scale image of the reduced R-band Andromeda data (totalling 2.78 deg2), demonstrating how the depths reached vary across the field. Frame depths vary from 24.3 to 25.2 mag where the lighter the shade, the greater the depth. Variable conditions and individual chip response differences lead to slight changes of depth within each pointing as expected. It should be noted that there are small gaps (≈1 arcmin) present between the WFC chips.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The cumulative distribution of the fraction of area (totalling 2.78 deg2) versus R depth reached for the reduced Andromeda data. Frame depths vary from 24.3 to 25.2.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The (a) 0-h Andromeda, (b) 9-h Lynx, (c) 16-h Hercules and (d) 13-h Virgo fields divided into diagonal grids, where each numbered grid element represents one WFC pointing. The four individual chips of the WFC can be seen and in the bottom left corner of diagram (c) two of the WFC pointings are outlined in black for clarity, and the chip numbers have been marked. Coloured coded bars illustrate the coverage of each subfield to date.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Current areas of observed and reduced multiband (U BV Ri′) data for the four ODTS fields.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A subsection of an i′ image before (left) and after (right) undergoing defringing.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80799-3287-499D-AE6E-EAD8EBF0C9A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4.gi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5.gi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6.gi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7.gi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8.gi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9.gif"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0.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1.gi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3.gif"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4.gi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6.gi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8.gif"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2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30.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3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32.gif"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3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4.08014.x"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The system response, determined from the filter transmission curves and the CCD response, for the full set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364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SEXTRACTOR star–galaxy classifier (stellarity index), where 1 represents a star and 0 a galaxy, against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174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An example of the reduced data (an R-band image in Andromeda) and the corresponding image mask created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9477"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Areas of the fully reduced, masked data for each band to date in the ODTS fields.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3212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8 </a:t>
            </a:r>
            <a:r>
              <a:rPr lang="en-US" altLang="en-US" b="0"/>
              <a:t>Scatter diagram of the astrometric differences in arcsec between the matched ODT and USNO objects for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2727"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9 </a:t>
            </a:r>
            <a:r>
              <a:rPr lang="en-US" altLang="en-US" b="0"/>
              <a:t>Histogram of the rms astrometric residuals between the ODTS and USNO data found for each individual CCD frame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0994"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10 </a:t>
            </a:r>
            <a:r>
              <a:rPr lang="en-US" altLang="en-US" b="0"/>
              <a:t>Scatter diagram of the astrometric differences in arcsec between the matched objects in all the overlap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2727"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11 </a:t>
            </a:r>
            <a:r>
              <a:rPr lang="en-US" altLang="en-US" b="0"/>
              <a:t>The V-band magnitude (photometric) difference between objects in the overlap region of two adjacent frames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2727"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12 </a:t>
            </a:r>
            <a:r>
              <a:rPr lang="en-US" altLang="en-US" b="0"/>
              <a:t>The best-fitting polynomials (black lines) used in the photometric calibration of the ODTS data. Filled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193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13 </a:t>
            </a:r>
            <a:r>
              <a:rPr lang="en-US" altLang="en-US" b="0"/>
              <a:t>Stellar colours with uncorrected photometric zero-points for an example frame. The open blue circles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542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14 </a:t>
            </a:r>
            <a:r>
              <a:rPr lang="en-US" altLang="en-US" b="0"/>
              <a:t>Stellar colours with corrected photometric zero-points for an example frame. The open blue circles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54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Field centres for the ODT survey in equatorial and Galactic coordinates.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78356"/>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15 </a:t>
            </a:r>
            <a:r>
              <a:rPr lang="en-US" altLang="en-US" b="0"/>
              <a:t>V-band magnitude difference between common objects in overlap regions against the mean magnitude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0994"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Flags used in the matched catalogues determining the reliability of objects or reasons for not matching.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8004"/>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16 </a:t>
            </a:r>
            <a:r>
              <a:rPr lang="en-US" altLang="en-US" b="0"/>
              <a:t>Determined photometric redshifts versus the error in the redshift for a subsection of the matched data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30183"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17 </a:t>
            </a:r>
            <a:r>
              <a:rPr lang="en-US" altLang="en-US" b="0"/>
              <a:t>U-band galaxy number counts from the ODTS compared with a complication of results taken from various sources.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3784"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U-band number counts for the ODTS, graphed in Fig. 17.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1050" cy="4457700"/>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18 </a:t>
            </a:r>
            <a:r>
              <a:rPr lang="en-US" altLang="en-US" b="0"/>
              <a:t>B-band galaxy number counts from the ODTS compared with a complication of results taken from various sources.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3784" cy="445770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8 </a:t>
            </a:r>
            <a:r>
              <a:rPr lang="en-US" altLang="en-US" b="0"/>
              <a:t>B-band number counts for the ODTS, graphed in Fig. 18.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09110" cy="4457700"/>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19 </a:t>
            </a:r>
            <a:r>
              <a:rPr lang="en-US" altLang="en-US" b="0"/>
              <a:t>V-band galaxy number counts from the ODTS compared with a complication of results taken from various sources.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3784" cy="4457700"/>
          </a:xfrm>
          <a:prstGeom prst="rect">
            <a:avLst/>
          </a:prstGeom>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9 </a:t>
            </a:r>
            <a:r>
              <a:rPr lang="en-US" altLang="en-US" b="0"/>
              <a:t>V-band number counts for the ODTS, graphed in Fig. 19.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9168" cy="4457700"/>
          </a:xfrm>
          <a:prstGeom prst="rect">
            <a:avLst/>
          </a:prstGeo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20 </a:t>
            </a:r>
            <a:r>
              <a:rPr lang="en-US" altLang="en-US" b="0"/>
              <a:t>R-band galaxy number counts from the ODTS compared with a complication of results taken from various sources.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37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The exposure times and expected detection limits (5σ aperture Vega and AB magnitudes) for the various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4702"/>
          </a:xfrm>
          <a:prstGeom prst="rect">
            <a:avLst/>
          </a:prstGeom>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10 </a:t>
            </a:r>
            <a:r>
              <a:rPr lang="en-US" altLang="en-US" b="0"/>
              <a:t>R-band number counts for the ODTS, graphed in Fig.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1427" cy="4457700"/>
          </a:xfrm>
          <a:prstGeom prst="rect">
            <a:avLst/>
          </a:prstGeom>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21 </a:t>
            </a:r>
            <a:r>
              <a:rPr lang="en-US" altLang="en-US" b="0"/>
              <a:t>I-band galaxy number counts from the ODTS compared with a complication of results taken from various sources.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3784" cy="4457700"/>
          </a:xfrm>
          <a:prstGeom prst="rect">
            <a:avLst/>
          </a:prstGeom>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11 </a:t>
            </a:r>
            <a:r>
              <a:rPr lang="en-US" altLang="en-US" b="0"/>
              <a:t>I-band number counts for the ODTS, graphed in Fig. 21.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091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Median seeing and median depths reached (Vega magnitudes) for the reduced field data, where the depth of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7365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A grey-scale image of the reduced R-band Andromeda data (totalling 2.78 deg</a:t>
            </a:r>
            <a:r>
              <a:rPr lang="en-US" altLang="en-US" b="0" baseline="30000"/>
              <a:t>2</a:t>
            </a:r>
            <a:r>
              <a:rPr lang="en-US" altLang="en-US" b="0"/>
              <a:t>), demonstrating 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14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The cumulative distribution of the fraction of area (totalling 2.78 deg</a:t>
            </a:r>
            <a:r>
              <a:rPr lang="en-US" altLang="en-US" b="0" baseline="30000"/>
              <a:t>2</a:t>
            </a:r>
            <a:r>
              <a:rPr lang="en-US" altLang="en-US" b="0"/>
              <a:t>) versus R depth reached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099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The (a) 0-h Andromeda, (b) 9-h Lynx, (c) 16-h Hercules and (d) 13-h Virgo fields divided into diagonal grids,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460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Current areas of observed and reduced multiband (U BV Ri′) data for the four ODTS fields.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7317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352, Issue 4, August 2004, Pages 1255–1272, </a:t>
            </a:r>
            <a:r>
              <a:rPr lang="en-US" altLang="en-US" sz="1000">
                <a:solidFill>
                  <a:srgbClr val="333333"/>
                </a:solidFill>
                <a:hlinkClick r:id="rId3"/>
              </a:rPr>
              <a:t>https://doi.org/10.1111/j.1365-2966.2004.08014.x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A subsection of an i′ image before (left) and after (right) undergoing defringing.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194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96</Paragraphs>
  <Slides>32</Slides>
  <Notes>32</Notes>
  <TotalTime>3343</TotalTime>
  <HiddenSlides>0</HiddenSlides>
  <MMClips>0</MMClips>
  <ScaleCrop>0</ScaleCrop>
  <HeadingPairs>
    <vt:vector baseType="variant" size="4">
      <vt:variant>
        <vt:lpstr>Theme</vt:lpstr>
      </vt:variant>
      <vt:variant>
        <vt:i4>1</vt:i4>
      </vt:variant>
      <vt:variant>
        <vt:lpstr>Slide Titles</vt:lpstr>
      </vt:variant>
      <vt:variant>
        <vt:i4>32</vt:i4>
      </vt:variant>
    </vt:vector>
  </HeadingPairs>
  <TitlesOfParts>
    <vt:vector baseType="lpstr" size="33">
      <vt:lpstr>13_Office Theme</vt:lpstr>
      <vt:lpstr>1 The system response, determined from the filter transmission curves and the CCD response, for the full set of ...</vt:lpstr>
      <vt:lpstr>1 Field centres for the ODT survey in equatorial and Galactic coordinates.
</vt:lpstr>
      <vt:lpstr>2 The exposure times and expected detection limits (5σ aperture Vega and AB magnitudes) for the various ...</vt:lpstr>
      <vt:lpstr>3 Median seeing and median depths reached (Vega magnitudes) for the reduced field data, where the depth of each ...</vt:lpstr>
      <vt:lpstr>2 A grey-scale image of the reduced R-band Andromeda data (totalling 2.78 deg2), demonstrating how ...</vt:lpstr>
      <vt:lpstr>3 The cumulative distribution of the fraction of area (totalling 2.78 deg2) versus R depth reached ...</vt:lpstr>
      <vt:lpstr>4 The (a) 0-h Andromeda, (b) 9-h Lynx, (c) 16-h Hercules and (d) 13-h Virgo fields divided into diagonal grids, ...</vt:lpstr>
      <vt:lpstr>4 Current areas of observed and reduced multiband (U BV Ri′) data for the four ODTS fields.
</vt:lpstr>
      <vt:lpstr>5 A subsection of an i′ image before (left) and after (right) undergoing defringing.
</vt:lpstr>
      <vt:lpstr>6 SEXTRACTOR star–galaxy classifier (stellarity index), where 1 represents a star and 0 a galaxy, against ...</vt:lpstr>
      <vt:lpstr>7 An example of the reduced data (an R-band image in Andromeda) and the corresponding image mask created ...</vt:lpstr>
      <vt:lpstr>5 Areas of the fully reduced, masked data for each band to date in the ODTS fields.
</vt:lpstr>
      <vt:lpstr>8 Scatter diagram of the astrometric differences in arcsec between the matched ODT and USNO objects for an ...</vt:lpstr>
      <vt:lpstr>9 Histogram of the rms astrometric residuals between the ODTS and USNO data found for each individual CCD frame ...</vt:lpstr>
      <vt:lpstr>10 Scatter diagram of the astrometric differences in arcsec between the matched objects in all the overlap ...</vt:lpstr>
      <vt:lpstr>11 The V-band magnitude (photometric) difference between objects in the overlap region of two adjacent frames ...</vt:lpstr>
      <vt:lpstr>12 The best-fitting polynomials (black lines) used in the photometric calibration of the ODTS data. Filled red ...</vt:lpstr>
      <vt:lpstr>13 Stellar colours with uncorrected photometric zero-points for an example frame. The open blue circles ...</vt:lpstr>
      <vt:lpstr>14 Stellar colours with corrected photometric zero-points for an example frame. The open blue circles represent ...</vt:lpstr>
      <vt:lpstr>15 V-band magnitude difference between common objects in overlap regions against the mean magnitude for the ...</vt:lpstr>
      <vt:lpstr>6 Flags used in the matched catalogues determining the reliability of objects or reasons for not matching. The ...</vt:lpstr>
      <vt:lpstr>16 Determined photometric redshifts versus the error in the redshift for a subsection of the matched data from ...</vt:lpstr>
      <vt:lpstr>17 U-band galaxy number counts from the ODTS compared with a complication of results taken from various sources. ...</vt:lpstr>
      <vt:lpstr>7 U-band number counts for the ODTS, graphed in Fig. 17.
</vt:lpstr>
      <vt:lpstr>18 B-band galaxy number counts from the ODTS compared with a complication of results taken from various sources. ...</vt:lpstr>
      <vt:lpstr>8 B-band number counts for the ODTS, graphed in Fig. 18.
</vt:lpstr>
      <vt:lpstr>19 V-band galaxy number counts from the ODTS compared with a complication of results taken from various sources. ...</vt:lpstr>
      <vt:lpstr>9 V-band number counts for the ODTS, graphed in Fig. 19.
</vt:lpstr>
      <vt:lpstr>20 R-band galaxy number counts from the ODTS compared with a complication of results taken from various sources. ...</vt:lpstr>
      <vt:lpstr>10 R-band number counts for the ODTS, graphed in Fig. 20.
</vt:lpstr>
      <vt:lpstr>21 I-band galaxy number counts from the ODTS compared with a complication of results taken from various sources. ...</vt:lpstr>
      <vt:lpstr>11 I-band number counts for the ODTS, graphed in Fig. 21.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2024-04-26T05:32:14Z</dcterms:modified>
</cp:coreProperties>
</file>