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8F6140-3D27-44B7-9554-9C97079222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4AD984-7FB8-42AB-9946-3823B005E9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102550-E053-4312-8BAA-1EA2308991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2024-04-26T12:30:56Z</dcterms:modified>
</cp:coreProperties>
</file>