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53A4E-E009-4340-AADB-46D16D3CBD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B72305-D21B-41B6-97BF-462EAB0D93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protein levels of full-length huntingtin and N-terminal cleaved huntingtin fragments were assessed in heterozygous Q175 knock-in (Q175 KI) mice at 12 months of age. Western blots were performed using total lysate from the striatum (A and B) and motor cortex (C and D), using an antibody specific to the N-terminal region. Optical densities of the individual bands were quantified using NIH ImageJ and normalized to GAPDH on the same gel. Normalized optical densities of Q175 KI bands are expressed as fold change compared with the averaged value of normalized WT littermate control band densities, Mann–Whitney U tests. N = 4–5/group. Graphs are expressed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3237A1-62EB-4BA6-BFD9-5C810DC811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4510–4527, </a:t>
            </a:r>
            <a:r>
              <a:rPr lang="en-US" altLang="en-US" sz="1000">
                <a:solidFill>
                  <a:srgbClr val="333333"/>
                </a:solidFill>
                <a:hlinkClick r:id="rId3"/>
              </a:rPr>
              <a:t>https://doi.org/10.1093/hmg/ddu166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protein levels of full-length huntingtin and N-terminal cleaved huntingtin fragments were assessed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protein levels of full-length huntingtin and N-terminal cleaved huntingtin fragments were assessed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2024-04-26T06:22:07Z</dcterms:modified>
</cp:coreProperties>
</file>