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64CBFC-285C-4F18-B17C-BF39B0BDFD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684E1B-85C3-4B3D-8477-CB834FC33A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physiologic role of eIF2B in translation initiation (left) and in the unfolded protein response (right). ATF4 indicates activating transcription factor 4; ATF6, activating transcription factor 6; CHOP, C/EBP homologous protein; eIF2B, eukaryotic translation initiation factor 2B; GADD34, growth arrest and DNA damage protein; PERK, pancreatic endoplasmic reticulum kinase; XBP1, X-box binding protein-1.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2010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A8BD69-0D5F-4FBC-ACB2-ACCDE84EC5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f2eafa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69, Issue 10, October 2010, Pages 987–996,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https://doi.org/10.1097/NEN.0b013e3181f2eafa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physiologic role of eIF2B in translation initiation (left) and in the unfolded protein response (right).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physiologic role of eIF2B in translation initiation (left) and in the unfolded protein response (right).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2024-04-26T06:39:36Z</dcterms:modified>
</cp:coreProperties>
</file>