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F669D-D169-4A1C-9BFF-070D5920A7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6F0722-1850-4549-83A4-18291C8410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FD680-6B75-45C7-B764-E48FE0D9D3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2024-04-26T09:47:59Z</dcterms:modified>
</cp:coreProperties>
</file>