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C09FA-9176-4906-9E87-3B1271CDB5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6A580-1898-4334-B79B-499E57A186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data row in a standard BindingDB report. See text for details.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F2D843-E78C-437A-A495-2BA61B4AEF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v1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D1, 4 January 2016, Pages D1045–D1053,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https://doi.org/10.1093/nar/gkv1072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data row in a standard BindingDB report. See text for details.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data row in a standard BindingDB report. See text for details.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2024-04-26T09:23:17Z</dcterms:modified>
</cp:coreProperties>
</file>