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82F94-1CD2-4C38-9CED-71C14221F9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F2E6E-0BE5-4082-A9C2-B0FC1BFE1E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Phylogenetically closer T2R genes from humans are also closer in their chromosomal locations. Shown on the left is the phylogenetic tree for 33 T2R genes from humans. A total of 481 nucleotide sites are used in this Neighbor-Joining tree with Jukes-Cantor distances. Percentage bootstrap values (≥50) are shown. On the right are the regions of human chromosomes 12 and 7 that contain T2R genes. PRP refers to salivary proline-rich-protein genes (accession numbers M13058, M13057, S79048, XM_006909, XM_006910, and NM_002723). Arrows indicate the direction of transcription. Arrowheads between the tree and the map indicate that the phylogenetically closely related genes are in proximity in the chromosome. A color figure is available as online Supplementary Material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for Molecular Biology and Evolution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414F6-6489-40CD-94A8-FB158568CD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g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2003, Pages 805–814,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https://doi.org/10.1093/molbev/msg083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Phylogenetically closer T2R genes from humans are also closer in their chromosomal locations. Shown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Phylogenetically closer T2R genes from humans are also closer in their chromosomal locations. Shown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2024-05-08T11:38:35Z</dcterms:modified>
</cp:coreProperties>
</file>