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21A438-0208-4CC4-A67B-87C47D49F9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DD7DDC-812F-4450-A7AF-BA5428CD243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Phylogenetically closer T2R genes from humans are also closer in their chromosomal locations. Shown on the left is the phylogenetic tree for 33 T2R genes from humans. A total of 481 nucleotide sites are used in this Neighbor-Joining tree with Jukes-Cantor distances. Percentage bootstrap values (≥50) are shown. On the right are the regions of human chromosomes 12 and 7 that contain T2R genes. PRP refers to salivary proline-rich-protein genes (accession numbers M13058, M13057, S79048, XM_006909, XM_006910, and NM_002723). Arrows indicate the direction of transcription. Arrowheads between the tree and the map indicate that the phylogenetically closely related genes are in proximity in the chromosome. A color figure is available as online Supplementary Material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Society for Molecular Biology and Evolution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8B4858-6523-4C05-AF4B-BC1821F563D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bev/msg0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20, Issue 5, May 2003, Pages 805–814,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https://doi.org/10.1093/molbev/msg083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Phylogenetically closer T2R genes from humans are also closer in their chromosomal locations. Shown on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3. Phylogenetically closer T2R genes from humans are also closer in their chromosomal locations. Shown on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2024-09-19T08:57:54Z</dcterms:modified>
</cp:coreProperties>
</file>