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Lst>
  <p:sldSz cx="9144000" cy="6858000" type="screen4x3"/>
  <p:notesSz cx="6858000" cy="9144000"/>
  <p:custDataLst>
    <p:tags r:id="rId1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tags" Target="tags/tag1.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EAE054-4203-4D63-9A36-D1D33AEFA73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86F4D4-F359-4644-B570-254D3CC588B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The upper crossings show which corners are negative and which are positive. The lower two crossings show the markings assigning signs to the differential.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We glue together different knots as depicted, dependent on the orientations.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Constructing a front diagram for a Legendrian knot realizing $(3,1,-4)\in H_1(P)={\mathbb Z}\times {\mathbb Z}^2$. The dashed boxes indicate handle resolutions, and the dotted boxes indicate where we combined the different curves together.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12. </a:t>
            </a:r>
            <a:r>
              <a:rPr lang="en-US" altLang="en-US">
                <a:latin typeface="Arial" pitchFamily="34" charset="0"/>
                <a:ea typeface="Arial" pitchFamily="34" charset="0"/>
              </a:rPr>
              <a:t>The attachment of Chekanov's two knots to $K_h$.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13. </a:t>
            </a:r>
            <a:r>
              <a:rPr lang="en-US" altLang="en-US">
                <a:latin typeface="Arial" pitchFamily="34" charset="0"/>
                <a:ea typeface="Arial" pitchFamily="34" charset="0"/>
              </a:rPr>
              <a:t>The knots $K$ and $K'$ after attachment and resolution.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14. </a:t>
            </a:r>
            <a:r>
              <a:rPr lang="en-US" altLang="en-US">
                <a:latin typeface="Arial" pitchFamily="34" charset="0"/>
                <a:ea typeface="Arial" pitchFamily="34" charset="0"/>
              </a:rPr>
              <a:t>Attaching many copies of Chekanov's knots.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15. </a:t>
            </a:r>
            <a:r>
              <a:rPr lang="en-US" altLang="en-US">
                <a:latin typeface="Arial" pitchFamily="34" charset="0"/>
                <a:ea typeface="Arial" pitchFamily="34" charset="0"/>
              </a:rPr>
              <a:t>The front diagram and resolution of a zero homologous knot that is not zero homotopic.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Liouville vector field during a handle attachment.
If$P$is a$p+1$punctured Riemann surface of genus$g,$then$P\times {\mathbb R}$admits a contact form$\alpha $such that it has finite geometry at infinity according to Definition 2.1 in [6]; furthermore, the Reeb vector field will be$\partial _z$where$z$is the${\mathbb R}$coordinate.
Proof.Construct $P$ with the associated Liouville vector field as described in Lemma 1. Contract the symplectic form with the Liouville vector field on $P$. This will result in a 1-form $L'$. Let $\alpha =dz-L'$ be the contact form on $P\times {\mathbb R}$. It is straightforward to see that the form has finite geometry at infinity. □
Remark 2.While the definition of finite geometry at infinity is slightly technical, its use is to ensure that no holomorphic discs travel off to infinity. Since the Liouville vector field is expanding, this cannot happen in our case. Each puncture can be compactified to a boundary component with outward pointing Liouville vector field. We can attach a cylinder $S^1\times {\mathbb R}_+$ to this puncture, expanding the Liouville vector field as fast as necessary.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 construction of a twice-punctured genus 1 Riemann surface $P$.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The resolution of the front diagram, note the differing resolutions depending on upper and lower handle attachments.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A Lagrangian diagram together with the front diagram.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Moves defining front diagram equivalence.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The front diagram realizing homology class $c;$ there are $c$ strands passing through the handle surrounding the puncture.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Two copies of curve A, two copies of curve B and one copy of curve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We define $T_{n+1}$ on $n+1$ strands using $T_n$.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London Mathematical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69E9C-DBFC-44DA-837D-127F865DADE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2/jlms/jdw06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The upper crossings show which corners are negative and which are positive. The lower two crossings show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43307"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We glue together different knots as depicted, dependent on the orientations.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2755"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Constructing a front diagram for a Legendrian knot realizing $(3,1,-4)\in H_1(P)={\mathbb Z}\times {\mathbb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11139"/>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12. </a:t>
            </a:r>
            <a:r>
              <a:rPr lang="en-US" altLang="en-US" b="0"/>
              <a:t>The attachment of Chekanov's two knots to $K_h$.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53839"/>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13. </a:t>
            </a:r>
            <a:r>
              <a:rPr lang="en-US" altLang="en-US" b="0"/>
              <a:t>The knots $K$ and $K'$ after attachment and resolution.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92572"/>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14. </a:t>
            </a:r>
            <a:r>
              <a:rPr lang="en-US" altLang="en-US" b="0"/>
              <a:t>Attaching many copies of Chekanov's knots.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00427"/>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15. </a:t>
            </a:r>
            <a:r>
              <a:rPr lang="en-US" altLang="en-US" b="0"/>
              <a:t>The front diagram and resolution of a zero homologous knot that is not zero homotopic.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558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Liouville vector field during a handle attachment.
If$P$is a$p+1$punctured Riemann surface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7373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 construction of a twice-punctured genus 1 Riemann surface $P$.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833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The resolution of the front diagram, note the differing resolutions depending on upper and lower handle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6019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A Lagrangian diagram together with the front diagram.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9151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Moves defining front diagram equivalence.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415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The front diagram realizing homology class $c;$ there are $c$ strands passing through the handle surrounding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783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Two copies of curve A, two copies of curve B and one copy of curve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1533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London Math Soc</a:t>
            </a:r>
            <a:r>
              <a:rPr lang="en-US" altLang="en-US" sz="1000">
                <a:solidFill>
                  <a:srgbClr val="333333"/>
                </a:solidFill>
              </a:rPr>
              <a:t>, Volume 94, Issue 3, December 2016, Pages 970–992, </a:t>
            </a:r>
            <a:r>
              <a:rPr lang="en-US" altLang="en-US" sz="1000">
                <a:solidFill>
                  <a:srgbClr val="333333"/>
                </a:solidFill>
                <a:hlinkClick r:id="rId3"/>
              </a:rPr>
              <a:t>https://doi.org/10.1112/jlms/jdw066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We define $T_{n+1}$ on $n+1$ strands using $T_n$.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9593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45</Paragraphs>
  <Slides>15</Slides>
  <Notes>15</Notes>
  <TotalTime>3343</TotalTime>
  <HiddenSlides>0</HiddenSlides>
  <MMClips>0</MMClips>
  <ScaleCrop>0</ScaleCrop>
  <HeadingPairs>
    <vt:vector baseType="variant" size="4">
      <vt:variant>
        <vt:lpstr>Theme</vt:lpstr>
      </vt:variant>
      <vt:variant>
        <vt:i4>1</vt:i4>
      </vt:variant>
      <vt:variant>
        <vt:lpstr>Slide Titles</vt:lpstr>
      </vt:variant>
      <vt:variant>
        <vt:i4>15</vt:i4>
      </vt:variant>
    </vt:vector>
  </HeadingPairs>
  <TitlesOfParts>
    <vt:vector baseType="lpstr" size="16">
      <vt:lpstr>13_Office Theme</vt:lpstr>
      <vt:lpstr>Fig. 2. The upper crossings show which corners are negative and which are positive. The lower two crossings show the ...</vt:lpstr>
      <vt:lpstr>Fig. 1. The Liouville vector field during a handle attachment.
If$P$is a$p+1$punctured Riemann surface of ...</vt:lpstr>
      <vt:lpstr>Fig. 3. A construction of a twice-punctured genus 1 Riemann surface $P$.
</vt:lpstr>
      <vt:lpstr>Fig. 4. The resolution of the front diagram, note the differing resolutions depending on upper and lower handle ...</vt:lpstr>
      <vt:lpstr>Fig. 5. A Lagrangian diagram together with the front diagram.
</vt:lpstr>
      <vt:lpstr>Fig. 6. Moves defining front diagram equivalence.
</vt:lpstr>
      <vt:lpstr>Fig. 7. The front diagram realizing homology class $c;$ there are $c$ strands passing through the handle surrounding ...</vt:lpstr>
      <vt:lpstr>Fig. 8. Two copies of curve A, two copies of curve B and one copy of curve C.
</vt:lpstr>
      <vt:lpstr>Fig. 9. We define $T_{n+1}$ on $n+1$ strands using $T_n$.
</vt:lpstr>
      <vt:lpstr>Fig. 10. We glue together different knots as depicted, dependent on the orientations.
</vt:lpstr>
      <vt:lpstr>Fig. 11. Constructing a front diagram for a Legendrian knot realizing $(3,1,-4)\in H_1(P)={\mathbb Z}\times {\mathbb ...</vt:lpstr>
      <vt:lpstr>Fig. 12. The attachment of Chekanov's two knots to $K_h$.
</vt:lpstr>
      <vt:lpstr>Fig. 13. The knots $K$ and $K'$ after attachment and resolution.
</vt:lpstr>
      <vt:lpstr>Fig. 14. Attaching many copies of Chekanov's knots.
</vt:lpstr>
      <vt:lpstr>Fig. 15. The front diagram and resolution of a zero homologous knot that is not zero homotopic.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2024-09-20T14:24:32Z</dcterms:modified>
</cp:coreProperties>
</file>