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7574C-79E4-46CD-9799-561FF217EC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86912-1F38-40D8-AAE0-0FCE9D2A80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Oxygen dissociation curves for fetal and adult blood. The P50 value is 3.6 kPa for fetal blood and 4.8 kPa for adult blood.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Continuing Education in Anaesthesia, Critical Care &amp; Pain | Volume 5 Number 4 2005 © The Board of Management and Trustees of the British Journal of Anaesthesia [2005].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46743-2447-4F97-9C2F-F403188F8B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ceaccp/mki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Contin Educ Anaesth Crit Care Pain</a:t>
            </a:r>
            <a:r>
              <a:rPr lang="en-US" altLang="en-US" sz="1000">
                <a:solidFill>
                  <a:srgbClr val="333333"/>
                </a:solidFill>
              </a:rPr>
              <a:t>, Volume 5, Issue 4, August 2005, Pages 107–112,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https://doi.org/10.1093/bjaceaccp/mki030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Oxygen dissociation curves for fetal and adult blood. The P</a:t>
            </a:r>
            <a:r>
              <a:rPr lang="en-US" altLang="en-US" b="0" baseline="-25000"/>
              <a:t>50</a:t>
            </a:r>
            <a:r>
              <a:rPr lang="en-US" altLang="en-US" b="0"/>
              <a:t> value is 3.6 kPa for fetal blood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Oxygen dissociation curves for fetal and adult blood. The P50 value is 3.6 kPa for fetal blood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2024-04-26T20:24:44Z</dcterms:modified>
</cp:coreProperties>
</file>