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6FFD68-9C37-4F94-874B-3835199F46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E871F-2639-45BD-8E42-9EB44BEBD1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3DB9E-9912-4F86-BDC6-B2857AE4A9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2024-04-26T22:32:59Z</dcterms:modified>
</cp:coreProperties>
</file>