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CC78B-0FF1-4CDA-A3A5-F3246A692D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BC268-0103-4420-B501-E16DBBE040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Neisseria meningitidis strains of various serogroups isolated from individuals with invasive infections in France, 1999–2002.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A0D92-8D81-4BD4-92C7-768C81EC0B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7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1639–1642,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Neisseria meningitidis strains of various serogroups isolated from individuals with invasive infections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Neisseria meningitidis strains of various serogroups isolated from individuals with invasive infections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2024-04-26T05:28:26Z</dcterms:modified>
</cp:coreProperties>
</file>