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C2DB24-6521-4A93-B45B-7D5E99BD70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109F8-0DEE-4F45-A07E-4E3236E67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Interactions of DNA methylation and histone modifications. (A) Closed chromatin has CpG methylation (star) generated by DNA methyltransferase (DNMT) and histone methylation at H3K9, H4K20, and H2A/H4R3, with recruitment of histone deacetylase (HDAC) and methyltransferase (HMT) by methylated CpG by means of MeCP2. Transcription factors (TFs) are inhibited from binding, and gene expression is silenced. (B) Open, unmethylated chromatin does not recruit HDAC and HMT, and H4K3 methylation blocks DNMT binding. TFs bind unmethylated chromatin, recruiting histone acetyltransferase (HAT), which promotes transcriptional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for Laboratory Animal Research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8377C-DA21-429B-B889-434C2494DE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lar.53.3-4.3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ILAR J</a:t>
            </a:r>
            <a:r>
              <a:rPr lang="en-US" altLang="en-US" sz="1000">
                <a:solidFill>
                  <a:srgbClr val="333333"/>
                </a:solidFill>
              </a:rPr>
              <a:t>, Volume 53, Issue 3-4, December 2012, Pages 341–358, </a:t>
            </a:r>
            <a:r>
              <a:rPr lang="en-US" altLang="en-US" sz="1000">
                <a:solidFill>
                  <a:srgbClr val="333333"/>
                </a:solidFill>
                <a:hlinkClick r:id="rId3"/>
              </a:rPr>
              <a:t>https://doi.org/10.1093/ilar.53.3-4.341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Interactions of DNA methylation and histone modifications. (A) Closed chromatin has CpG methylation (star)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Interactions of DNA methylation and histone modifications. (A) Closed chromatin has CpG methylation (star)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2024-04-27T03:07:01Z</dcterms:modified>
</cp:coreProperties>
</file>