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BFA6EF-308C-4F36-8D5A-D8F2F63F41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901C0A-D909-48E7-8C11-300402B109D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B38408-456C-467C-B150-3BBE51A36FC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2024-09-20T01:33:37Z</dcterms:modified>
</cp:coreProperties>
</file>