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E4906-3993-4C14-AA57-48DA24C483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9B263-213A-4A0A-9FC5-78B7ADAED0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BC9CAB-7F1C-4BCA-A383-E0E09179A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2024-09-19T08:36:16Z</dcterms:modified>
</cp:coreProperties>
</file>