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30BF6-25D1-41F9-81E3-91E14DF84A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8E844C-1B44-4FE5-A0EB-E02EBD8696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Dutchinese training block in which the participant was asked to learn the association between words in the minimal quadruplet baafT1, baafT2, baafT3, and baafT4 and their matching pictures.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FEFE69-AE92-4520-9C44-1AD7414E94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2728–2742,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a Dutchinese training block in which the participant was asked to learn the association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a Dutchinese training block in which the participant was asked to learn the association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2024-04-26T03:18:34Z</dcterms:modified>
</cp:coreProperties>
</file>