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870B5D-D512-4764-9043-7938206372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469CD-BA76-4CCC-8717-0AB795F70B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(A–C) Results obtained from Patient AB on her first assessment in the laboratory. (A) Motor-evoked potentials are shown from three muscles in Patient AB (grey) and an age-matched control subject (black). (B) Raw EMG records show modulation with the task; arrows indicate trial onset. (C) Intermuscular coherence spectra. Grey boxes indicate the frequency window of interest, and significance levels are represented by grey (Patient AB) and black (control) dashed lines. Note the higher significance level for Patient AB who completed fewer trials (these data were not used in the average to reduce coherence bias). (D–F) As in A–C, data from the patient’s second visit to the laboratory. EDC = extensor digitorum communis; FDI = first dorsal interosseous; FDS = flexor digitorum superficialis; IM Coh = intermuscular coherence.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092AC6-99DF-4BFE-B13D-04C4F1C17D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9, September 2012, Pages 2849–2864, </a:t>
            </a:r>
            <a:r>
              <a:rPr lang="en-US" altLang="en-US" sz="1000">
                <a:solidFill>
                  <a:srgbClr val="333333"/>
                </a:solidFill>
                <a:hlinkClick r:id="rId3"/>
              </a:rPr>
              <a:t>https://doi.org/10.1093/brain/aws150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 Results obtained from Patient AB on her first assessment in the laboratory. (A) Motor-evoked potentials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(A–C) Results obtained from Patient AB on her first assessment in the laboratory. (A) Motor-evoked potentials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2024-04-26T02:40:44Z</dcterms:modified>
</cp:coreProperties>
</file>