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1F15D-5354-4BA0-BD0A-752C67DBC3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C2912-A341-44CB-A6DC-801CF6088A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232C0-D106-4163-84E8-161F205253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2024-04-26T04:01:53Z</dcterms:modified>
</cp:coreProperties>
</file>