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0D742A-2E8F-4C14-9510-DD27B995E2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06E5E4-E6D6-4FEC-A1F1-0574C3ED82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RT to match various pair types for each stimulus type. RT to match Amharic character and consonant strings increases with the number of characters that must be evaluated to make the matching decision. The RTs are significantly different for all pair types in these stimuli. RTs to match pseudowords and words are equivalent for the same and easy (4-different) pairs, which are faster to match than hard (2-different) pairs. All statistical effects are denoted with asterisks indicating P &lt; 0.05. Error bars indicate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C76F5-C1D2-4A16-A6AA-7BAAC172F4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2715–2732, </a:t>
            </a:r>
            <a:r>
              <a:rPr lang="en-US" altLang="en-US" sz="1000">
                <a:solidFill>
                  <a:srgbClr val="333333"/>
                </a:solidFill>
                <a:hlinkClick r:id="rId3"/>
              </a:rPr>
              <a:t>https://doi.org/10.1093/cercor/bhr295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RT to match various pair types for each stimulus type. RT to match Amharic character and consonant strings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RT to match various pair types for each stimulus type. RT to match Amharic character and consonant strings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2024-04-26T03:53:18Z</dcterms:modified>
</cp:coreProperties>
</file>