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3CC2A-0017-479C-98A7-A9A36354F7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995111-9910-48B2-A82E-EEA7CE93AF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ADK expression influences PPF at mossy fiber synapses. PPF measured at different interstimuli intervals. (Upper panel) Typical traces recorded at 20 ms of interstimulus in the different genotypes, as indicated. Vertical bars: 0.5 mV, horizontal bar: 20 ms. (Lower panel) Histograms of PPF at interstimulus of 10, 20, 50, 70, and 100 ms. The ordinates refer to an average value of PPF measured as a ratio between the second and the first fEPSP slope responses in hippocampal slices from WT (n = 7), Fb-Adk-def (n = 7), and Adk-tg (n = 5) mice,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E6EFEB-7B96-4BE2-AFAD-45FFF06AFB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67–80, </a:t>
            </a:r>
            <a:r>
              <a:rPr lang="en-US" altLang="en-US" sz="1000">
                <a:solidFill>
                  <a:srgbClr val="333333"/>
                </a:solidFill>
                <a:hlinkClick r:id="rId3"/>
              </a:rPr>
              <a:t>https://doi.org/10.1093/cercor/bhs284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ADK expression influences PPF at mossy fiber synapses. PPF measured at different interstimuli intervals.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ADK expression influences PPF at mossy fiber synapses. PPF measured at different interstimuli intervals.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2024-04-26T23:00:28Z</dcterms:modified>
</cp:coreProperties>
</file>