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E7CC2A-779D-4350-B834-1602C874692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C04087-9371-4C5C-8602-11B6D2E172E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Generation of a custom rabbit anti-FKRP C-terminal antibody for detection of rAAV6-mediated muscle-specific expression of FKRP. (A) Schematic representation of the AAV6 vector genome for expression of FKRP in striated muscles. CK8: miniaturized mouse creatine kinase regulatory cassette (39–41, 85, 86); Kozak: kozak sequence, ACCATGG; FKRP: FKRP cDNA and pA: SV40 poly-adenylation signal. (B) Transverse micrograph of C57Bl/6 tibialis anterior (TA) muscle post-injection of rAAV6-CK8-FKRP (shown in A). FKRP foci (green, rabbit anti-FKRP) colocalize with golgi-specific antibody (red, GM130) in injected (white arrows) and WT control sections (inset, white arrowheads). (C) Longitudinal micrograph demonstrates FKRP-golgi co-localization throughout the myofiber. Additional FKRP-positive staining, not associated with golgi, was observed in injected muscle (asterisks) and did not colocalize with markers of nuclear membrane (D; Nucleoporin P62) or late endosomal compartment (E; EEA1).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F4EC5B-3963-4A51-A33E-AF816799149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v42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R1, 15 April 2016, Pages R9–R17,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https://doi.org/10.1093/hmg/ddv420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Generation of a custom rabbit anti-FKRP C-terminal antibody for detection of rAAV6-mediated muscle-specific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Generation of a custom rabbit anti-FKRP C-terminal antibody for detection of rAAV6-mediated muscle-specific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2024-04-26T14:03:23Z</dcterms:modified>
</cp:coreProperties>
</file>