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3DB004-CE9F-4BD3-92C1-CF47D13DFB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32EF11-3FBC-4E3A-AB69-967736D8C5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Correlation between pre-operative UPDRS III score with l-dopa ‘off’ and STN-DBS-induced changes in daily EE as measured in calorimetric chambers in Parkinsonian men (filled square, n = 15) and women (filled circle, n = 6). (B) Correlation between pre-operative tremor sub-score with l-dopa ‘off’ and STN-DBS-induced changes in fat mass in Parkinsonian men (filled square, n = 17) and women (filled circle, n = 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57064B-9256-4888-BD88-D017BAB908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1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7, July 2007, Pages 1808–1818,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(A) Correlation between pre-operative UPDRS III score with l-dopa ‘off’ and STN-DBS-induced changes in daily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(A) Correlation between pre-operative UPDRS III score with l-dopa ‘off’ and STN-DBS-induced changes in daily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2024-04-26T13:46:02Z</dcterms:modified>
</cp:coreProperties>
</file>