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9FB5A5-0A33-4824-8367-201CE0BF54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AC828-07EA-4C8C-8EC3-27CB442080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Overview of the experimental paradigm. Patients with Parkinson's disease were studied in separate sessions ‘off’ and ‘on’ medications. Measure of cortical excitability (RMT, MEP amplitude and CSP) were assessed from the APB and ADM muscles at baseline and for up to 1 h after the end of the PAS protocol. PAS involved median nerve stimulation preceding TMS over the motor spot for APB by 21.5 ms, at 0.01 Hz, for 30 min.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3AC871-92CC-467D-8E86-732DD66C2A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4, April 2006, Pages 1059–1069, </a:t>
            </a:r>
            <a:r>
              <a:rPr lang="en-US" altLang="en-US" sz="1000">
                <a:solidFill>
                  <a:srgbClr val="333333"/>
                </a:solidFill>
                <a:hlinkClick r:id="rId3"/>
              </a:rPr>
              <a:t>https://doi.org/10.1093/brain/awl031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Overview of the experimental paradigm. Patients with Parkinson's disease were studied in separate sessions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Overview of the experimental paradigm. Patients with Parkinson's disease were studied in separate sessions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2024-04-26T13:31:58Z</dcterms:modified>
</cp:coreProperties>
</file>