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6FC36-96B6-45FB-8580-0A4C43569B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A9C13-B466-4C6E-90A9-7375AEDDF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Sustained brain response following nausea rating increase. Increasing sustained response was found in a broad network that included interoceptive (aIns and FIC, aMCC) and emotional (pgACC) brain regions. n.b., aMCC = anterior middle cingulate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D6964-763F-4FF4-9739-6D66B9FA4D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4, April 2013, Pages 806–813,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Sustained brain response following nausea rating increase. Increasing sustained response was found in a broad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Sustained brain response following nausea rating increase. Increasing sustained response was found in a broad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2024-04-27T03:12:21Z</dcterms:modified>
</cp:coreProperties>
</file>