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DF5A8-DB67-402F-B9FD-5FEE468EF8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509AF-8E0F-4F65-ACF6-5B4F93F366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3F05B-7C70-4371-B0EB-5FB0423C46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2024-04-26T04:51:45Z</dcterms:modified>
</cp:coreProperties>
</file>