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ABFFB8-82F7-4712-BEDC-B9F8EF0612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F2E3BA-0CFF-44C0-919A-C404A81E9B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Comparison of chromosomal synteny in the Chlamydiaceae. (A) Chlamydia trachomatis versus C.muridarum; (B) C.pneumoniae versus C.caviae; (C) C.muridarum versus C.caviae. Each panel is the plot of the most similar proteins (using BLASTP P‐values), ordered by chromosomal position for each genome pair. Axes are marked with 200 kb graduations. R and T are the locations of the origin of replication and the termination region, respectively. Genomes have been rotated so that the replication origin is at ∼275 kb and the termination region at ∼850 kb.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65B697-1D26-4ABB-80EE-CDA6BB866C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3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8, 15 April 2003, Pages 2134–2147, </a:t>
            </a:r>
            <a:r>
              <a:rPr lang="en-US" altLang="en-US" sz="1000">
                <a:solidFill>
                  <a:srgbClr val="333333"/>
                </a:solidFill>
                <a:hlinkClick r:id="rId3"/>
              </a:rPr>
              <a:t>https://doi.org/10.1093/nar/gkg321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Comparison of chromosomal synteny in the Chlamydiaceae. (A) Chlamydia trachomatis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of chromosomal synteny in the Chlamydiaceae. (A) Chlamydia trachomatis versus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2024-04-26T08:56:16Z</dcterms:modified>
</cp:coreProperties>
</file>