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21861-5873-47B6-BC4A-1E825802F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6474A-B16D-4800-BB97-D3E0FAB0B5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 Points represent the preferred locations of neurons recorded in the left and right hemispheres. Preferred locations were determined by fitting a two-dimensional Gaussian to neuronal responses for single stimuli at each of the nine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DD794-FED0-44A0-8460-A999677249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581–591,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Points represent the preferred locations of neurons recorded in the left and right hemispheres. Preferred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Points represent the preferred locations of neurons recorded in the left and right hemispheres. Preferred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2024-04-26T20:26:19Z</dcterms:modified>
</cp:coreProperties>
</file>