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C3C19E-A91B-4396-A939-7DBB50F105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798224-C8EB-4246-856E-5ED378D265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Brain activation and deactivation during the MA-A and MA-R calculation tasks. (a) Surface rendering and coronal sections of brain regions that showed significant activation (Calculation &gt; Identification) and deactivation (Identification &gt; Calculation) in the MA-A calculation task. Activations are shown in red and deactivations are shown in blue. (b) Activations and deactivations in the MA-R calculation task. Each cluster was significant after correction for height (p &lt; 0.01) and spatial extent (p &lt; 0.01).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98232D-190A-4E39-98DC-1808C9C5917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p0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12, December 2009, Pages 2930–2945,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https://doi.org/10.1093/cercor/bhp063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Brain activation and deactivation during the MA-A and MA-R calculation tasks. (a) Surface rendering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Brain activation and deactivation during the MA-A and MA-R calculation tasks. (a) Surface rendering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2024-04-27T02:45:47Z</dcterms:modified>
</cp:coreProperties>
</file>