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8AF00A-801C-439B-97DE-6E295F2835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AB8377-8110-47B7-982E-DEA3D25E0F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05F22E-646F-4015-93F5-294F32D6C1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2024-09-19T03:27:32Z</dcterms:modified>
</cp:coreProperties>
</file>