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4314AA-BD8D-41AC-8558-E6818A7570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2399A0-528C-4741-A6DF-FA812E5EF3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0BCE0D-5208-4599-9EA4-0474AA217F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2024-05-09T00:59:14Z</dcterms:modified>
</cp:coreProperties>
</file>