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690FA5-D78A-4EFE-8807-8F2A04537A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7E229D-154D-4637-B527-779516A81C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876825-30E8-48DD-8D0E-75CE83D847C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2024-09-20T16:02:58Z</dcterms:modified>
</cp:coreProperties>
</file>