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DB0B7B-F518-40F5-AD66-6774D93BD55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0EAEFA-E9F6-4C96-B76C-A32781FB18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Photograph by Russell L. Doescher, reproduced with permission.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the American Institute of Biological Sciences.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385840-F62A-4552-9617-F356BD34C8A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iosci/biw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BioScience</a:t>
            </a:r>
            <a:r>
              <a:rPr lang="en-US" altLang="en-US" sz="1000">
                <a:solidFill>
                  <a:srgbClr val="333333"/>
                </a:solidFill>
              </a:rPr>
              <a:t>, Volume 67, Issue 2, February 2017, Pages 107–110,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https://doi.org/10.1093/biosci/biw133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Photograph by Russell L. Doescher, reproduced with permission.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Photograph by Russell L. Doescher, reproduced with permission.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2024-04-26T04:48:28Z</dcterms:modified>
</cp:coreProperties>
</file>