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AB3F4-6660-4F51-AC6D-3A12A559F8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AE07F-84C7-4B02-8E6A-DA5A0DAE17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Reported age that a woman is too old to consider having more children, respondents aged 25–42 years old, selected European countries. Source: Created by authors using Wave 3 of the European Social Survey, collected in 2006 in 23 countries. Notes: Analysis restricted to individuals aged 25-42 years old at the time of the survey. The specific question (38a) asked: After what age would you say a woman is generally too old to consider having any more children?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5EED9-897E-43A1-B221-FE406EF637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PRISMA flow diagram of review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5EED9-897E-43A1-B221-FE406EF6378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age at first birth by educational level, women born 1960–1969, selected European countries. Source: European Social Survey, 2006, women only, born 1960–1969, n = 7307, calculations by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5EED9-897E-43A1-B221-FE406EF6378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upd/dm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upd/dm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848–860,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Reported age that a woman is too old to consider having more children, respondents aged 25–42 years old,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50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848–860,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PRISMA flow diagram of review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51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6, November-December 2011, Pages 848–860,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Mean age at first birth by educational level, women born 1960–1969, selected European countries. Source: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61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Reported age that a woman is too old to consider having more children, respondents aged 25–42 years old, ...</vt:lpstr>
      <vt:lpstr>Figure 2 PRISMA flow diagram of review process.
</vt:lpstr>
      <vt:lpstr>Figure 3 Mean age at first birth by educational level, women born 1960–1969, selected European countries. Source: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2024-04-27T01:33:37Z</dcterms:modified>
</cp:coreProperties>
</file>