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8D8692-9D16-4A80-928D-B6C64D653F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37253-2FDB-4B14-AA4C-DACCCE4C2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Authentic hMYH possesses repair activity for 2-OH-A and adenine paired with guanine or 8-oxoG. The RESOURCE S fraction was subjected to nicking assay for various double-stranded oligonucleotides (A). The active fractions were subjected to SDS–PAGE and then the gel was stained with silver (B) or was further analyzed by western blotting, using anti-hMYH which had been pre-adsorbed with TrpE–Sepharose (C) or TrpE-hMYH–Sepharose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39CD9-AAAA-48A5-AE74-6F72004E06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6.1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6, 15 March 2000, Pages 1355–1364,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https://doi.org/10.1093/nar/28.6.1355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Authentic hMYH possesses repair activity for 2-OH-A and adenine paired with guanine or 8-oxoG.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Authentic hMYH possesses repair activity for 2-OH-A and adenine paired with guanine or 8-oxoG.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2024-04-26T21:34:24Z</dcterms:modified>
</cp:coreProperties>
</file>